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0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34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497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048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559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579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324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868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46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385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80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AF22-3CF4-4D83-9B4D-E87D0FBA9ADC}" type="datetimeFigureOut">
              <a:rPr lang="de-AT" smtClean="0"/>
              <a:t>10.02.2022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5360A-497F-4156-BDA5-BE3E7DBFDA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051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76023" y="1825326"/>
            <a:ext cx="677014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Wie viel Fisch isst jede Österreicherin und jeder Österreicher im Jahr?</a:t>
            </a:r>
          </a:p>
          <a:p>
            <a:pPr algn="ctr"/>
            <a:endParaRPr lang="de-AT" sz="28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3563888" y="3333431"/>
            <a:ext cx="2351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Ca. 4 kg</a:t>
            </a:r>
            <a:endParaRPr lang="de-AT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3563888" y="4725144"/>
            <a:ext cx="2711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3) Ca. 12 kg</a:t>
            </a:r>
            <a:endParaRPr lang="de-AT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3563888" y="4037935"/>
            <a:ext cx="2783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2) Ca. 8 kg</a:t>
            </a:r>
            <a:endParaRPr lang="de-AT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 smtClean="0"/>
              <a:t>Wer hätte das gedacht?</a:t>
            </a:r>
            <a:endParaRPr lang="de-AT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8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64225" y="1532938"/>
            <a:ext cx="6770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Was haben Piraten mit Fisch zu tun?</a:t>
            </a:r>
            <a:endParaRPr lang="de-AT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276709" y="2492895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1) Fischerboote, die illegal viele Fische fangen, werden auch Piraten genannt. Sie kommen zum Beispiel aus der EU und China.</a:t>
            </a:r>
            <a:endParaRPr lang="de-AT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1331640" y="5395422"/>
            <a:ext cx="6204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3) Auf ihren Seefahrten aßen die Piraten früher sehr viel Fisch.</a:t>
            </a:r>
            <a:endParaRPr lang="de-AT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302413" y="3803556"/>
            <a:ext cx="69127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2) Ehemalige Fischer in Somalia werden Piraten, weil es wegen der Überfischung nur mehr wenige Fische gibt. Sie überfallen Handelsschiffe und erpressen Lösegeld.</a:t>
            </a:r>
            <a:endParaRPr lang="de-AT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5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76023" y="1700808"/>
            <a:ext cx="6770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Wie viel Fisch wird nach Österreich importiert?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75856" y="3206701"/>
            <a:ext cx="272838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Weniger als ¼</a:t>
            </a:r>
          </a:p>
          <a:p>
            <a:pPr marL="342900" indent="-342900">
              <a:buAutoNum type="arabicParenR"/>
            </a:pP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403257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2</a:t>
            </a:r>
            <a:r>
              <a:rPr lang="de-AT" sz="2800" dirty="0" smtClean="0"/>
              <a:t>) Ungefähr die Hälfte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87028" y="4797152"/>
            <a:ext cx="251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3</a:t>
            </a:r>
            <a:r>
              <a:rPr lang="de-AT" sz="2800" dirty="0" smtClean="0"/>
              <a:t>) Mehr als 3/4</a:t>
            </a:r>
            <a:endParaRPr lang="de-AT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76023" y="1825326"/>
            <a:ext cx="6770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Was bedeutet Überfischung?</a:t>
            </a:r>
            <a:endParaRPr lang="de-AT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968805" y="2756068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Es sind mehr Fische im Meer, als dort Platz haben.</a:t>
            </a:r>
            <a:endParaRPr lang="de-AT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1969500" y="5013176"/>
            <a:ext cx="5698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3) Jemand hat zu viel Fisch gegessen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1969500" y="3861048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2) Es werden mehr Fische gefangen, als nachwachsen können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2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76023" y="1825326"/>
            <a:ext cx="6770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Was bedeutet nachhaltige Fischerei?</a:t>
            </a:r>
            <a:endParaRPr lang="de-AT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212721" y="2708920"/>
            <a:ext cx="6383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Es dürfen nur Fische gefangen werden, die frei im Meer schwimmen.</a:t>
            </a:r>
            <a:endParaRPr lang="de-AT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1193597" y="4941168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3) Es dürfen nur so viele Fische gefangen werden, wie nachwachsen können.</a:t>
            </a:r>
            <a:endParaRPr lang="de-AT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1210276" y="3789040"/>
            <a:ext cx="65300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2) Es dürfen nur Fische gefangen werden, die Bio-Futter bekommen haben.</a:t>
            </a:r>
            <a:endParaRPr lang="de-AT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0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76023" y="1825326"/>
            <a:ext cx="6770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Welcher Fisch fängt seine Nahrung mit einer eigenen Angel?</a:t>
            </a:r>
            <a:endParaRPr lang="de-AT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427984" y="3280671"/>
            <a:ext cx="307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Seezunge</a:t>
            </a:r>
            <a:endParaRPr lang="de-AT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4427984" y="4596249"/>
            <a:ext cx="2855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3) Seewolf</a:t>
            </a:r>
            <a:endParaRPr lang="de-AT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4427984" y="3951169"/>
            <a:ext cx="3071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2) Seeteufel</a:t>
            </a:r>
            <a:endParaRPr lang="de-AT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4" y="3096037"/>
            <a:ext cx="2772792" cy="207959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115614" y="5161554"/>
            <a:ext cx="2387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i="1" dirty="0" smtClean="0"/>
              <a:t>User </a:t>
            </a:r>
            <a:r>
              <a:rPr lang="de-AT" sz="1100" i="1" dirty="0" err="1" smtClean="0"/>
              <a:t>Meocrisis</a:t>
            </a:r>
            <a:r>
              <a:rPr lang="de-AT" sz="1100" i="1" dirty="0"/>
              <a:t>,</a:t>
            </a:r>
            <a:r>
              <a:rPr lang="de-AT" sz="1100" i="1" dirty="0" smtClean="0"/>
              <a:t> </a:t>
            </a:r>
            <a:r>
              <a:rPr lang="de-AT" sz="1100" i="1" dirty="0" err="1"/>
              <a:t>de.wikipedia</a:t>
            </a:r>
            <a:endParaRPr lang="de-AT" sz="1100" i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2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76023" y="1825326"/>
            <a:ext cx="6770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Welche Gegend in Österreich ist bekannt für ihren guten Fisch?</a:t>
            </a:r>
            <a:endParaRPr lang="de-AT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249130" y="3354325"/>
            <a:ext cx="506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Waldviertel in Niederösterreich</a:t>
            </a:r>
            <a:endParaRPr lang="de-AT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2270746" y="4869160"/>
            <a:ext cx="4502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3) </a:t>
            </a:r>
            <a:r>
              <a:rPr lang="de-AT" sz="2800" dirty="0" err="1" smtClean="0"/>
              <a:t>Ybbstal</a:t>
            </a:r>
            <a:r>
              <a:rPr lang="de-AT" sz="2800" dirty="0" smtClean="0"/>
              <a:t> in Niederösterreich</a:t>
            </a:r>
            <a:endParaRPr lang="de-AT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2270746" y="4058446"/>
            <a:ext cx="4714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2) </a:t>
            </a:r>
            <a:r>
              <a:rPr lang="de-AT" sz="2800" dirty="0" err="1" smtClean="0"/>
              <a:t>Ausseerland</a:t>
            </a:r>
            <a:r>
              <a:rPr lang="de-AT" sz="2800" dirty="0" smtClean="0"/>
              <a:t> in Steiermark</a:t>
            </a:r>
            <a:endParaRPr lang="de-AT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7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87624" y="1825326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Wie viele Menschen leben weltweit von Fisch? </a:t>
            </a:r>
          </a:p>
          <a:p>
            <a:pPr algn="ctr"/>
            <a:r>
              <a:rPr lang="de-AT" sz="3200" b="1" dirty="0" smtClean="0"/>
              <a:t>(Fang, Verarbeitung, Verkauf)</a:t>
            </a:r>
            <a:endParaRPr lang="de-AT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483768" y="371344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8 Millionen Menschen</a:t>
            </a:r>
            <a:endParaRPr lang="de-AT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2483767" y="5229200"/>
            <a:ext cx="413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3) 800 Millionen Menschen</a:t>
            </a:r>
            <a:endParaRPr lang="de-AT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2483768" y="4414868"/>
            <a:ext cx="413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2) 80 Millionen Menschen</a:t>
            </a:r>
            <a:endParaRPr lang="de-AT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76023" y="1825326"/>
            <a:ext cx="6770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Was macht Fisch so besonders gesund?</a:t>
            </a:r>
            <a:endParaRPr lang="de-AT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788981" y="3193812"/>
            <a:ext cx="4498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Omega-3-Fettsäuren</a:t>
            </a:r>
            <a:endParaRPr lang="de-AT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2788981" y="5091500"/>
            <a:ext cx="262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3) Jod</a:t>
            </a:r>
            <a:endParaRPr lang="de-AT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2788981" y="3921097"/>
            <a:ext cx="5074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2) Die vielen Vitamine (vor allem A und D)</a:t>
            </a:r>
            <a:endParaRPr lang="de-AT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76022" y="1700808"/>
            <a:ext cx="6770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Was muss erfüllt sein, damit Fische </a:t>
            </a:r>
            <a:r>
              <a:rPr lang="de-AT" sz="3200" b="1" dirty="0" err="1" smtClean="0"/>
              <a:t>halal</a:t>
            </a:r>
            <a:r>
              <a:rPr lang="de-AT" sz="3200" b="1" dirty="0"/>
              <a:t> </a:t>
            </a:r>
            <a:r>
              <a:rPr lang="de-AT" sz="3200" b="1" dirty="0" smtClean="0"/>
              <a:t>sind?</a:t>
            </a:r>
            <a:endParaRPr lang="de-AT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123728" y="3179869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1) Der Fisch muss Schuppen haben.</a:t>
            </a:r>
            <a:endParaRPr lang="de-AT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2123728" y="5013175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3) Er muss von einem Muslim oder einer </a:t>
            </a:r>
            <a:r>
              <a:rPr lang="de-AT" sz="2800" dirty="0" err="1" smtClean="0"/>
              <a:t>Muslima</a:t>
            </a:r>
            <a:r>
              <a:rPr lang="de-AT" sz="2800" dirty="0" smtClean="0"/>
              <a:t> getötet worden sein.</a:t>
            </a:r>
            <a:endParaRPr lang="de-AT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2123728" y="3863454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2) Er muss außerhalb des Wassers getötet worden sein.</a:t>
            </a:r>
            <a:endParaRPr lang="de-AT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000" dirty="0"/>
              <a:t>Wer hätte das gedacht?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0" y="404664"/>
            <a:ext cx="1126968" cy="12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Bildschirmpräsentation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Wer hätte das gedacht?</vt:lpstr>
      <vt:lpstr>Wer hätte das gedacht?</vt:lpstr>
      <vt:lpstr>Wer hätte das gedacht?</vt:lpstr>
      <vt:lpstr>Wer hätte das gedacht?</vt:lpstr>
      <vt:lpstr>Wer hätte das gedacht?</vt:lpstr>
      <vt:lpstr>Wer hätte das gedacht?</vt:lpstr>
      <vt:lpstr>Wer hätte das gedacht?</vt:lpstr>
      <vt:lpstr>Wer hätte das gedacht?</vt:lpstr>
      <vt:lpstr>Wer hätte das gedacht?</vt:lpstr>
      <vt:lpstr>Wer hätte das gedacht?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BAOBAB Service</dc:creator>
  <cp:lastModifiedBy>Emprechtinger Magdalena</cp:lastModifiedBy>
  <cp:revision>18</cp:revision>
  <dcterms:created xsi:type="dcterms:W3CDTF">2018-06-27T08:19:22Z</dcterms:created>
  <dcterms:modified xsi:type="dcterms:W3CDTF">2022-02-10T13:56:21Z</dcterms:modified>
</cp:coreProperties>
</file>